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47" r:id="rId17"/>
    <p:sldId id="348" r:id="rId18"/>
    <p:sldId id="349" r:id="rId19"/>
    <p:sldId id="351" r:id="rId20"/>
    <p:sldId id="352" r:id="rId21"/>
    <p:sldId id="353" r:id="rId22"/>
    <p:sldId id="354" r:id="rId23"/>
    <p:sldId id="271" r:id="rId24"/>
    <p:sldId id="272" r:id="rId25"/>
    <p:sldId id="273" r:id="rId26"/>
    <p:sldId id="274" r:id="rId27"/>
    <p:sldId id="275" r:id="rId28"/>
    <p:sldId id="341" r:id="rId29"/>
    <p:sldId id="342" r:id="rId30"/>
    <p:sldId id="343" r:id="rId31"/>
    <p:sldId id="344" r:id="rId32"/>
    <p:sldId id="345" r:id="rId33"/>
    <p:sldId id="346" r:id="rId34"/>
    <p:sldId id="276" r:id="rId35"/>
    <p:sldId id="277" r:id="rId36"/>
    <p:sldId id="285" r:id="rId37"/>
    <p:sldId id="286" r:id="rId38"/>
    <p:sldId id="278" r:id="rId39"/>
    <p:sldId id="355" r:id="rId40"/>
    <p:sldId id="356" r:id="rId41"/>
    <p:sldId id="279" r:id="rId42"/>
    <p:sldId id="280" r:id="rId43"/>
    <p:sldId id="281" r:id="rId44"/>
    <p:sldId id="282" r:id="rId45"/>
    <p:sldId id="283" r:id="rId46"/>
    <p:sldId id="284" r:id="rId47"/>
    <p:sldId id="287" r:id="rId48"/>
    <p:sldId id="288" r:id="rId49"/>
    <p:sldId id="289" r:id="rId50"/>
    <p:sldId id="290" r:id="rId51"/>
    <p:sldId id="291" r:id="rId52"/>
    <p:sldId id="357" r:id="rId53"/>
    <p:sldId id="292" r:id="rId54"/>
    <p:sldId id="293" r:id="rId55"/>
    <p:sldId id="294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F9DD0-8FD5-432F-958C-561EF4D6E5EF}" v="2" dt="2023-01-20T05:47:55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01" autoAdjust="0"/>
  </p:normalViewPr>
  <p:slideViewPr>
    <p:cSldViewPr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arv Patil" userId="9c47998f47336ee7" providerId="LiveId" clId="{2E5F9DD0-8FD5-432F-958C-561EF4D6E5EF}"/>
    <pc:docChg chg="modSld">
      <pc:chgData name="Atharv Patil" userId="9c47998f47336ee7" providerId="LiveId" clId="{2E5F9DD0-8FD5-432F-958C-561EF4D6E5EF}" dt="2023-01-20T23:22:57.384" v="2" actId="1038"/>
      <pc:docMkLst>
        <pc:docMk/>
      </pc:docMkLst>
      <pc:sldChg chg="modSp mod">
        <pc:chgData name="Atharv Patil" userId="9c47998f47336ee7" providerId="LiveId" clId="{2E5F9DD0-8FD5-432F-958C-561EF4D6E5EF}" dt="2023-01-20T23:22:57.384" v="2" actId="1038"/>
        <pc:sldMkLst>
          <pc:docMk/>
          <pc:sldMk cId="0" sldId="257"/>
        </pc:sldMkLst>
        <pc:picChg chg="mod">
          <ac:chgData name="Atharv Patil" userId="9c47998f47336ee7" providerId="LiveId" clId="{2E5F9DD0-8FD5-432F-958C-561EF4D6E5EF}" dt="2023-01-20T23:22:57.384" v="2" actId="1038"/>
          <ac:picMkLst>
            <pc:docMk/>
            <pc:sldMk cId="0" sldId="257"/>
            <ac:picMk id="1026" creationId="{00000000-0000-0000-0000-000000000000}"/>
          </ac:picMkLst>
        </pc:picChg>
      </pc:sldChg>
      <pc:sldChg chg="modSp">
        <pc:chgData name="Atharv Patil" userId="9c47998f47336ee7" providerId="LiveId" clId="{2E5F9DD0-8FD5-432F-958C-561EF4D6E5EF}" dt="2023-01-20T04:42:39.026" v="0" actId="1076"/>
        <pc:sldMkLst>
          <pc:docMk/>
          <pc:sldMk cId="1718080535" sldId="345"/>
        </pc:sldMkLst>
        <pc:picChg chg="mod">
          <ac:chgData name="Atharv Patil" userId="9c47998f47336ee7" providerId="LiveId" clId="{2E5F9DD0-8FD5-432F-958C-561EF4D6E5EF}" dt="2023-01-20T04:42:39.026" v="0" actId="1076"/>
          <ac:picMkLst>
            <pc:docMk/>
            <pc:sldMk cId="1718080535" sldId="345"/>
            <ac:picMk id="9219" creationId="{00000000-0000-0000-0000-000000000000}"/>
          </ac:picMkLst>
        </pc:picChg>
      </pc:sldChg>
      <pc:sldChg chg="modSp">
        <pc:chgData name="Atharv Patil" userId="9c47998f47336ee7" providerId="LiveId" clId="{2E5F9DD0-8FD5-432F-958C-561EF4D6E5EF}" dt="2023-01-20T05:47:55.368" v="1" actId="1076"/>
        <pc:sldMkLst>
          <pc:docMk/>
          <pc:sldMk cId="3502254074" sldId="346"/>
        </pc:sldMkLst>
        <pc:picChg chg="mod">
          <ac:chgData name="Atharv Patil" userId="9c47998f47336ee7" providerId="LiveId" clId="{2E5F9DD0-8FD5-432F-958C-561EF4D6E5EF}" dt="2023-01-20T05:47:55.368" v="1" actId="1076"/>
          <ac:picMkLst>
            <pc:docMk/>
            <pc:sldMk cId="3502254074" sldId="346"/>
            <ac:picMk id="1024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D0B58-F4B5-43B2-BE92-BD39E1368903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CB6E9-3735-4AF0-B233-C40CBC606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48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2E77D9-05D4-453F-8A04-E7B1F55A6444}" type="slidenum">
              <a:rPr lang="en-US">
                <a:latin typeface="Calibri" panose="020F0502020204030204" pitchFamily="34" charset="0"/>
              </a:rPr>
              <a:pPr/>
              <a:t>65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79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76B4F6-0008-420E-A09D-0F83EAFB4CF2}" type="slidenum">
              <a:rPr lang="en-US">
                <a:latin typeface="Calibri" panose="020F0502020204030204" pitchFamily="34" charset="0"/>
              </a:rPr>
              <a:pPr/>
              <a:t>74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39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78302B-C43A-4DE2-A909-CE31CA51EC27}" type="slidenum">
              <a:rPr lang="en-US">
                <a:latin typeface="Calibri" panose="020F0502020204030204" pitchFamily="34" charset="0"/>
              </a:rPr>
              <a:pPr/>
              <a:t>75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76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F07CA9-AB79-4FFB-9ECE-2257853F4062}" type="slidenum">
              <a:rPr lang="en-US">
                <a:latin typeface="Calibri" panose="020F0502020204030204" pitchFamily="34" charset="0"/>
              </a:rPr>
              <a:pPr/>
              <a:t>76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70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63F2D7-319B-4867-BE1B-4691547B2EF6}" type="slidenum">
              <a:rPr lang="en-US">
                <a:latin typeface="Calibri" panose="020F0502020204030204" pitchFamily="34" charset="0"/>
              </a:rPr>
              <a:pPr/>
              <a:t>77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51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96F213-9125-40DE-AA65-1826AC0F291E}" type="slidenum">
              <a:rPr lang="en-US">
                <a:latin typeface="Calibri" panose="020F0502020204030204" pitchFamily="34" charset="0"/>
              </a:rPr>
              <a:pPr/>
              <a:t>78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3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DDF722-29C3-4B19-9A6E-83D3382FD2FF}" type="slidenum">
              <a:rPr lang="en-US">
                <a:latin typeface="Calibri" panose="020F0502020204030204" pitchFamily="34" charset="0"/>
              </a:rPr>
              <a:pPr/>
              <a:t>79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81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463966-2933-42A1-AD55-745CDB181BF6}" type="slidenum">
              <a:rPr lang="en-US">
                <a:latin typeface="Calibri" panose="020F0502020204030204" pitchFamily="34" charset="0"/>
              </a:rPr>
              <a:pPr/>
              <a:t>80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65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D0FCCA-388B-4600-B64F-3AFAE557F094}" type="slidenum">
              <a:rPr lang="en-US">
                <a:latin typeface="Calibri" panose="020F0502020204030204" pitchFamily="34" charset="0"/>
              </a:rPr>
              <a:pPr/>
              <a:t>81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5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57D5AE-F4F3-4550-848E-D85963C0C286}" type="slidenum">
              <a:rPr lang="en-US">
                <a:latin typeface="Calibri" panose="020F0502020204030204" pitchFamily="34" charset="0"/>
              </a:rPr>
              <a:pPr/>
              <a:t>82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06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D9669A-B77B-4263-AA53-9FDE9CB5C2E4}" type="slidenum">
              <a:rPr lang="en-US">
                <a:latin typeface="Calibri" panose="020F0502020204030204" pitchFamily="34" charset="0"/>
              </a:rPr>
              <a:pPr/>
              <a:t>83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1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F23FDE-D724-4DDE-8C7A-60B715919D1D}" type="slidenum">
              <a:rPr lang="en-US">
                <a:latin typeface="Calibri" panose="020F0502020204030204" pitchFamily="34" charset="0"/>
              </a:rPr>
              <a:pPr/>
              <a:t>66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988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6C5361-8D9C-4054-9B2D-169A07E05F74}" type="slidenum">
              <a:rPr lang="en-US">
                <a:latin typeface="Calibri" panose="020F0502020204030204" pitchFamily="34" charset="0"/>
              </a:rPr>
              <a:pPr/>
              <a:t>84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2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899C14-4E9E-46A5-A80B-57B4F88267BD}" type="slidenum">
              <a:rPr lang="en-US">
                <a:latin typeface="Calibri" panose="020F0502020204030204" pitchFamily="34" charset="0"/>
              </a:rPr>
              <a:pPr/>
              <a:t>85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154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54BE2C-DACC-4EDC-AE7E-626A2470AADF}" type="slidenum">
              <a:rPr lang="en-US">
                <a:latin typeface="Calibri" panose="020F0502020204030204" pitchFamily="34" charset="0"/>
              </a:rPr>
              <a:pPr/>
              <a:t>86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853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804954-9E36-4A33-AE4D-36342BE45073}" type="slidenum">
              <a:rPr lang="en-US">
                <a:latin typeface="Calibri" panose="020F0502020204030204" pitchFamily="34" charset="0"/>
              </a:rPr>
              <a:pPr/>
              <a:t>87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675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6DF47D-BEC1-45B5-9795-560118629B9F}" type="slidenum">
              <a:rPr lang="en-US">
                <a:latin typeface="Calibri" panose="020F0502020204030204" pitchFamily="34" charset="0"/>
              </a:rPr>
              <a:pPr/>
              <a:t>88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0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10122A-B21C-4309-A53A-1B30C6463C9C}" type="slidenum">
              <a:rPr lang="en-US">
                <a:latin typeface="Calibri" panose="020F0502020204030204" pitchFamily="34" charset="0"/>
              </a:rPr>
              <a:pPr/>
              <a:t>67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0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47AD21-8773-4B3C-9153-B57355A172CC}" type="slidenum">
              <a:rPr lang="en-US">
                <a:latin typeface="Calibri" panose="020F0502020204030204" pitchFamily="34" charset="0"/>
              </a:rPr>
              <a:pPr/>
              <a:t>68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84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805AB7-D2A0-4831-9F96-6E83320DA43F}" type="slidenum">
              <a:rPr lang="en-US">
                <a:latin typeface="Calibri" panose="020F0502020204030204" pitchFamily="34" charset="0"/>
              </a:rPr>
              <a:pPr/>
              <a:t>69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9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E0503B-D102-4D16-9F75-731836D44999}" type="slidenum">
              <a:rPr lang="en-US">
                <a:latin typeface="Calibri" panose="020F0502020204030204" pitchFamily="34" charset="0"/>
              </a:rPr>
              <a:pPr/>
              <a:t>70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63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D99A66-2306-45A6-8200-62D17BEF1BC6}" type="slidenum">
              <a:rPr lang="en-US">
                <a:latin typeface="Calibri" panose="020F0502020204030204" pitchFamily="34" charset="0"/>
              </a:rPr>
              <a:pPr/>
              <a:t>71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1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9A7A6F8-9844-4534-A3DD-34A9F976D0E5}" type="slidenum">
              <a:rPr lang="en-US">
                <a:latin typeface="Calibri" panose="020F0502020204030204" pitchFamily="34" charset="0"/>
              </a:rPr>
              <a:pPr/>
              <a:t>72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52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A46A69-6264-43EB-964B-8A560E2681B4}" type="slidenum">
              <a:rPr lang="en-US">
                <a:latin typeface="Calibri" panose="020F0502020204030204" pitchFamily="34" charset="0"/>
              </a:rPr>
              <a:pPr/>
              <a:t>73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1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Unit-V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Trees and Graphs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382000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55823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000" y="115669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Linked representation of binary trees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b="2493"/>
          <a:stretch>
            <a:fillRect/>
          </a:stretch>
        </p:blipFill>
        <p:spPr bwMode="auto">
          <a:xfrm>
            <a:off x="228600" y="762000"/>
            <a:ext cx="8529380" cy="6112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64" y="609600"/>
            <a:ext cx="8838463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1749" y="470694"/>
            <a:ext cx="7870251" cy="5853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Sequential Representation of Binary Trees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7FBB5860-0CCF-4391-A5E9-7712D272D664}" type="slidenum">
              <a:rPr lang="en-US" sz="1200" smtClean="0">
                <a:solidFill>
                  <a:schemeClr val="bg2"/>
                </a:solidFill>
              </a:rPr>
              <a:pPr/>
              <a:t>16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409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0"/>
            <a:ext cx="8166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93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3400"/>
            <a:ext cx="82296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4724400" cy="6315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0036"/>
            <a:ext cx="381000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3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A73371E2-95B4-4E39-93C1-A4E76A8BD5BC}" type="slidenum">
              <a:rPr lang="en-US" sz="1200" smtClean="0">
                <a:solidFill>
                  <a:schemeClr val="bg2"/>
                </a:solidFill>
              </a:rPr>
              <a:pPr/>
              <a:t>19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536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0"/>
            <a:ext cx="8559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56"/>
          <a:stretch>
            <a:fillRect/>
          </a:stretch>
        </p:blipFill>
        <p:spPr bwMode="auto">
          <a:xfrm>
            <a:off x="152400" y="4746625"/>
            <a:ext cx="86995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87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INTRODUCTION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823" y="1143000"/>
            <a:ext cx="8653577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59093BE0-BB69-49F3-A918-94A93A142AC5}" type="slidenum">
              <a:rPr lang="en-US" sz="1200" smtClean="0">
                <a:solidFill>
                  <a:schemeClr val="bg2"/>
                </a:solidFill>
              </a:rPr>
              <a:pPr/>
              <a:t>20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17778" r="-819"/>
          <a:stretch>
            <a:fillRect/>
          </a:stretch>
        </p:blipFill>
        <p:spPr bwMode="auto">
          <a:xfrm>
            <a:off x="838200" y="381000"/>
            <a:ext cx="7543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810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8FAFA344-43D1-470A-A4A9-577884875478}" type="slidenum">
              <a:rPr lang="en-US" sz="1200" smtClean="0">
                <a:solidFill>
                  <a:schemeClr val="bg2"/>
                </a:solidFill>
              </a:rPr>
              <a:pPr/>
              <a:t>21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7411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0"/>
            <a:ext cx="8791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1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Number of Nodes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 fontAlgn="base"/>
            <a:r>
              <a:rPr lang="en-US" dirty="0"/>
              <a:t>Define a function </a:t>
            </a:r>
            <a:r>
              <a:rPr lang="en-US" b="1" dirty="0" err="1"/>
              <a:t>left_height</a:t>
            </a:r>
            <a:r>
              <a:rPr lang="en-US" b="1" dirty="0"/>
              <a:t>(root)</a:t>
            </a:r>
            <a:r>
              <a:rPr lang="en-US" dirty="0"/>
              <a:t> and find the left height of the given Tree by traversing in the root’s left direction and store it in a variable, say </a:t>
            </a:r>
            <a:r>
              <a:rPr lang="en-US" b="1" dirty="0" err="1"/>
              <a:t>leftHeight</a:t>
            </a:r>
            <a:r>
              <a:rPr lang="en-US" dirty="0"/>
              <a:t>.</a:t>
            </a:r>
          </a:p>
          <a:p>
            <a:pPr algn="just" fontAlgn="base"/>
            <a:r>
              <a:rPr lang="en-US" dirty="0"/>
              <a:t>Define a function </a:t>
            </a:r>
            <a:r>
              <a:rPr lang="en-US" b="1" dirty="0" err="1"/>
              <a:t>right_height</a:t>
            </a:r>
            <a:r>
              <a:rPr lang="en-US" b="1" dirty="0"/>
              <a:t>(root)</a:t>
            </a:r>
            <a:r>
              <a:rPr lang="en-US" dirty="0"/>
              <a:t> and find the right height of the given Tree by traversing in the root’s right direction and store it in a variable, say </a:t>
            </a:r>
            <a:r>
              <a:rPr lang="en-US" b="1" dirty="0" err="1"/>
              <a:t>rightHeight</a:t>
            </a:r>
            <a:r>
              <a:rPr lang="en-US" dirty="0"/>
              <a:t>.</a:t>
            </a:r>
          </a:p>
          <a:p>
            <a:pPr algn="just" fontAlgn="base"/>
            <a:r>
              <a:rPr lang="en-US" dirty="0"/>
              <a:t>Find the left and the right height of the given Tree for the current root value and if it is equal then return the value of </a:t>
            </a:r>
            <a:r>
              <a:rPr lang="en-US" b="1" dirty="0"/>
              <a:t>(2</a:t>
            </a:r>
            <a:r>
              <a:rPr lang="en-US" b="1" baseline="30000" dirty="0"/>
              <a:t>height</a:t>
            </a:r>
            <a:r>
              <a:rPr lang="en-US" b="1" dirty="0"/>
              <a:t> – 1)</a:t>
            </a:r>
            <a:r>
              <a:rPr lang="en-US" dirty="0"/>
              <a:t> as the resultant count of nodes.</a:t>
            </a:r>
          </a:p>
          <a:p>
            <a:pPr algn="just" fontAlgn="base"/>
            <a:r>
              <a:rPr lang="en-US" dirty="0"/>
              <a:t>Otherwise, recursively call for the function for the left and right sub-trees and return the </a:t>
            </a:r>
            <a:r>
              <a:rPr lang="en-US" b="1" dirty="0"/>
              <a:t>sum of them + 1</a:t>
            </a:r>
            <a:r>
              <a:rPr lang="en-US" dirty="0"/>
              <a:t> as the resultant count of nodes.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4217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838200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TRAVERSING A BINARY TREE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88392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876300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3102429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7543800" cy="4538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8828463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7200" y="838200"/>
            <a:ext cx="42672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609600"/>
            <a:ext cx="8727880" cy="58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101394BD-8161-498A-A36F-9A0D72601F62}" type="slidenum">
              <a:rPr lang="en-US" sz="1200" smtClean="0">
                <a:solidFill>
                  <a:schemeClr val="bg2"/>
                </a:solidFill>
              </a:rPr>
              <a:pPr/>
              <a:t>28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51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11113"/>
            <a:ext cx="71628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41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E1CA4D98-9858-4EDB-8327-6247167F4CC2}" type="slidenum">
              <a:rPr lang="en-US" sz="1200" smtClean="0">
                <a:solidFill>
                  <a:schemeClr val="bg2"/>
                </a:solidFill>
              </a:rPr>
              <a:pPr/>
              <a:t>29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b="20001"/>
          <a:stretch>
            <a:fillRect/>
          </a:stretch>
        </p:blipFill>
        <p:spPr bwMode="auto">
          <a:xfrm>
            <a:off x="685800" y="533400"/>
            <a:ext cx="7696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1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686800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A3069624-EF22-4A2B-ABD2-5E34039091DC}" type="slidenum">
              <a:rPr lang="en-US" sz="1200" smtClean="0">
                <a:solidFill>
                  <a:schemeClr val="bg2"/>
                </a:solidFill>
              </a:rPr>
              <a:pPr/>
              <a:t>30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717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7467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73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DE82CF06-5660-4EB9-AFC6-51BB43D7995B}" type="slidenum">
              <a:rPr lang="en-US" sz="1200" smtClean="0">
                <a:solidFill>
                  <a:schemeClr val="bg2"/>
                </a:solidFill>
              </a:rPr>
              <a:pPr/>
              <a:t>31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819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2" b="15555"/>
          <a:stretch>
            <a:fillRect/>
          </a:stretch>
        </p:blipFill>
        <p:spPr bwMode="auto">
          <a:xfrm>
            <a:off x="838200" y="304800"/>
            <a:ext cx="77724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7141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9E99A9A9-0E00-43DE-88C1-62D30FCF6D83}" type="slidenum">
              <a:rPr lang="en-US" sz="1200" smtClean="0">
                <a:solidFill>
                  <a:schemeClr val="bg2"/>
                </a:solidFill>
              </a:rPr>
              <a:pPr/>
              <a:t>32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" t="33871" r="-2151" b="16129"/>
          <a:stretch>
            <a:fillRect/>
          </a:stretch>
        </p:blipFill>
        <p:spPr bwMode="auto">
          <a:xfrm>
            <a:off x="919163" y="384175"/>
            <a:ext cx="7696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080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18FE9BC1-60E0-42C5-A9B1-A48D26FA9446}" type="slidenum">
              <a:rPr lang="en-US" sz="1200" smtClean="0">
                <a:solidFill>
                  <a:schemeClr val="bg2"/>
                </a:solidFill>
              </a:rPr>
              <a:pPr/>
              <a:t>33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024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7800"/>
            <a:ext cx="8001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254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20" y="152400"/>
            <a:ext cx="8229600" cy="868362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BINARY SEARCH TREES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317649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293" y="457200"/>
            <a:ext cx="8506507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1999"/>
            <a:ext cx="8818757" cy="5334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13520" cy="47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OPERATIONS ON BINARY</a:t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>
                <a:solidFill>
                  <a:srgbClr val="00B0F0"/>
                </a:solidFill>
              </a:rPr>
              <a:t>SEARCH TREES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828800"/>
            <a:ext cx="895604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5000" y="3962400"/>
            <a:ext cx="3124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ACBCE049-8607-4C39-A74A-6706899EBB11}" type="slidenum">
              <a:rPr lang="en-US" sz="1200" smtClean="0">
                <a:solidFill>
                  <a:schemeClr val="bg2"/>
                </a:solidFill>
              </a:rPr>
              <a:pPr/>
              <a:t>39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433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113"/>
            <a:ext cx="9144000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67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TYPES OF TREES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990600"/>
            <a:ext cx="8940658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81D38D80-32F6-4A2C-AB2D-D2B132B34488}" type="slidenum">
              <a:rPr lang="en-US" sz="1200" smtClean="0">
                <a:solidFill>
                  <a:schemeClr val="bg2"/>
                </a:solidFill>
              </a:rPr>
              <a:pPr/>
              <a:t>40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331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6" b="26505"/>
          <a:stretch>
            <a:fillRect/>
          </a:stretch>
        </p:blipFill>
        <p:spPr bwMode="auto">
          <a:xfrm>
            <a:off x="838200" y="457200"/>
            <a:ext cx="7620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056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67290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09600" y="304800"/>
            <a:ext cx="4953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Inserting a New Node in a Binary Search Tree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62" y="990600"/>
            <a:ext cx="8231038" cy="571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33400" y="990600"/>
            <a:ext cx="35814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575" y="1905000"/>
            <a:ext cx="9020425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0"/>
            <a:ext cx="9525000" cy="11430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Deleting a Node from a Binary</a:t>
            </a:r>
            <a:br>
              <a:rPr lang="en-US" sz="3200" b="1" dirty="0">
                <a:solidFill>
                  <a:srgbClr val="00B0F0"/>
                </a:solidFill>
              </a:rPr>
            </a:br>
            <a:r>
              <a:rPr lang="en-US" sz="3200" b="1" dirty="0">
                <a:solidFill>
                  <a:srgbClr val="00B0F0"/>
                </a:solidFill>
              </a:rPr>
              <a:t>Search Tree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990600"/>
            <a:ext cx="8227269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81600" y="6019800"/>
            <a:ext cx="3200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09600"/>
            <a:ext cx="8909169" cy="594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09600" y="457200"/>
            <a:ext cx="44958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506" y="76200"/>
            <a:ext cx="7887494" cy="660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57800" y="5715000"/>
            <a:ext cx="3124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THREADED BINARY TREEs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dirty="0"/>
              <a:t>A threaded binary tree is the same as that of a binary tree but with a difference in storing the NULL pointers. Consider the linked representation of a binary tree as given in Fig. 10.28.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79" y="2514600"/>
            <a:ext cx="7946641" cy="4195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38400" y="6308725"/>
            <a:ext cx="1219200" cy="401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99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70" y="1824759"/>
            <a:ext cx="8775830" cy="4347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257800" y="1824759"/>
            <a:ext cx="3733800" cy="328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4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8458200" cy="419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537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04800"/>
            <a:ext cx="8954125" cy="601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9" y="990600"/>
            <a:ext cx="8519941" cy="55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8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604" y="1600200"/>
            <a:ext cx="6140792" cy="452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465"/>
            <a:ext cx="8441096" cy="6144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56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200">
                <a:solidFill>
                  <a:schemeClr val="bg2"/>
                </a:solidFill>
              </a:rPr>
              <a:t>13.</a:t>
            </a:r>
            <a:fld id="{D9E2C741-CD51-47C7-A83A-A80E77D4B565}" type="slidenum">
              <a:rPr lang="en-US" sz="1200" smtClean="0">
                <a:solidFill>
                  <a:schemeClr val="bg2"/>
                </a:solidFill>
              </a:rPr>
              <a:pPr/>
              <a:t>52</a:t>
            </a:fld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"/>
            <a:ext cx="7772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9823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0918"/>
            <a:ext cx="8229600" cy="4124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129730"/>
            <a:ext cx="8936701" cy="4795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604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707080" cy="508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378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2000"/>
            <a:ext cx="82296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959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Height Balanced Tree (AVL)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66800"/>
            <a:ext cx="7696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98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"/>
            <a:ext cx="78486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36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8229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Into AVL Trees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077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7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b="3524"/>
          <a:stretch>
            <a:fillRect/>
          </a:stretch>
        </p:blipFill>
        <p:spPr bwMode="auto">
          <a:xfrm>
            <a:off x="381000" y="914400"/>
            <a:ext cx="8305800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"/>
            <a:ext cx="8077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10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746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94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75437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1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7620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42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848600" cy="83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2" y="1368198"/>
            <a:ext cx="7543800" cy="7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59466"/>
            <a:ext cx="75438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6" y="3193596"/>
            <a:ext cx="75438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29" y="4953000"/>
            <a:ext cx="7924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80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763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359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2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177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10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022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106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157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458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2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755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Binary Trees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790310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644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603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526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458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153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82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6319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2296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498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8458200" cy="641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627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2296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0373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8621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5344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517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309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280" y="609600"/>
            <a:ext cx="8922520" cy="58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29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7383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2296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052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305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377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2296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770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458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130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229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828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458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0246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5821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61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0"/>
            <a:ext cx="8496300" cy="5791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1727</TotalTime>
  <Words>279</Words>
  <Application>Microsoft Office PowerPoint</Application>
  <PresentationFormat>On-screen Show (4:3)</PresentationFormat>
  <Paragraphs>58</Paragraphs>
  <Slides>88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Office Theme</vt:lpstr>
      <vt:lpstr>Unit-V</vt:lpstr>
      <vt:lpstr>INTRODUCTION</vt:lpstr>
      <vt:lpstr>PowerPoint Presentation</vt:lpstr>
      <vt:lpstr>TYPES OF TREES</vt:lpstr>
      <vt:lpstr>PowerPoint Presentation</vt:lpstr>
      <vt:lpstr>PowerPoint Presentation</vt:lpstr>
      <vt:lpstr>Binary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Sequential Representation of Binary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Counting Number of Nodes</vt:lpstr>
      <vt:lpstr>TRAVERSING A BINARY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SEARCH TREES</vt:lpstr>
      <vt:lpstr>PowerPoint Presentation</vt:lpstr>
      <vt:lpstr>PowerPoint Presentation</vt:lpstr>
      <vt:lpstr>PowerPoint Presentation</vt:lpstr>
      <vt:lpstr>OPERATIONS ON BINARY SEARCH TREES</vt:lpstr>
      <vt:lpstr>PowerPoint Presentation</vt:lpstr>
      <vt:lpstr>PowerPoint Presentation</vt:lpstr>
      <vt:lpstr>PowerPoint Presentation</vt:lpstr>
      <vt:lpstr>Inserting a New Node in a Binary Search Tree</vt:lpstr>
      <vt:lpstr>PowerPoint Presentation</vt:lpstr>
      <vt:lpstr>Deleting a Node from a Binary Search Tree</vt:lpstr>
      <vt:lpstr>PowerPoint Presentation</vt:lpstr>
      <vt:lpstr>PowerPoint Presentation</vt:lpstr>
      <vt:lpstr>THREADED BINARY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 Balanced Tree (AVL)</vt:lpstr>
      <vt:lpstr>PowerPoint Presentation</vt:lpstr>
      <vt:lpstr>PowerPoint Presentation</vt:lpstr>
      <vt:lpstr>Insertion Into AVL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Unit-V</dc:title>
  <dc:creator>admin</dc:creator>
  <cp:lastModifiedBy>Atharv Patil</cp:lastModifiedBy>
  <cp:revision>59</cp:revision>
  <dcterms:created xsi:type="dcterms:W3CDTF">2006-08-16T00:00:00Z</dcterms:created>
  <dcterms:modified xsi:type="dcterms:W3CDTF">2023-01-20T23:23:08Z</dcterms:modified>
</cp:coreProperties>
</file>